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4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00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22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87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47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77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91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93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60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67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80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38C05-FFD5-4B3E-8E5A-574C48589466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9F6FA-62DB-48F0-95DF-C28C5EC393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12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54" y="1795234"/>
            <a:ext cx="5134692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01" y="1785708"/>
            <a:ext cx="5172797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01" y="1799997"/>
            <a:ext cx="5172797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0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17" y="1809524"/>
            <a:ext cx="5125165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3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891" y="1780945"/>
            <a:ext cx="5144218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33" y="1828576"/>
            <a:ext cx="5077534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8" y="1795234"/>
            <a:ext cx="5153744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4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28" y="1785708"/>
            <a:ext cx="515374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22" y="1780945"/>
            <a:ext cx="5048955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6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0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49" y="1823813"/>
            <a:ext cx="5029902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01" y="1819050"/>
            <a:ext cx="499179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宽屏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微软用户</cp:lastModifiedBy>
  <cp:revision>2</cp:revision>
  <dcterms:created xsi:type="dcterms:W3CDTF">2019-09-28T03:19:37Z</dcterms:created>
  <dcterms:modified xsi:type="dcterms:W3CDTF">2019-09-28T08:34:14Z</dcterms:modified>
</cp:coreProperties>
</file>